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slideLayouts/slideLayout8.xml" ContentType="application/vnd.openxmlformats-officedocument.presentationml.slideLayout+xml"/>
  <Override PartName="/ppt/theme/theme6.xml" ContentType="application/vnd.openxmlformats-officedocument.theme+xml"/>
  <Override PartName="/ppt/slideLayouts/slideLayout9.xml" ContentType="application/vnd.openxmlformats-officedocument.presentationml.slideLayout+xml"/>
  <Override PartName="/ppt/theme/theme7.xml" ContentType="application/vnd.openxmlformats-officedocument.theme+xml"/>
  <Override PartName="/ppt/slideLayouts/slideLayout10.xml" ContentType="application/vnd.openxmlformats-officedocument.presentationml.slideLayout+xml"/>
  <Override PartName="/ppt/theme/theme8.xml" ContentType="application/vnd.openxmlformats-officedocument.theme+xml"/>
  <Override PartName="/ppt/slideLayouts/slideLayout11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59" r:id="rId1"/>
    <p:sldMasterId id="2147483660" r:id="rId2"/>
    <p:sldMasterId id="2147483661" r:id="rId3"/>
    <p:sldMasterId id="2147483662" r:id="rId4"/>
    <p:sldMasterId id="2147483663" r:id="rId5"/>
    <p:sldMasterId id="2147483664" r:id="rId6"/>
    <p:sldMasterId id="2147483665" r:id="rId7"/>
    <p:sldMasterId id="2147483666" r:id="rId8"/>
    <p:sldMasterId id="2147483667" r:id="rId9"/>
  </p:sldMasterIdLst>
  <p:notesMasterIdLst>
    <p:notesMasterId r:id="rId22"/>
  </p:notes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4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0762763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0451047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8804884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9235040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147968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612223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780336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728025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668836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0980257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624617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0616513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643849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963135" y="304800"/>
            <a:ext cx="3931919" cy="76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algn="r" rtl="0">
              <a:spcBef>
                <a:spcPts val="0"/>
              </a:spcBef>
              <a:buFont typeface="Rokkitt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4963135" y="1107559"/>
            <a:ext cx="3931919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r" rtl="0">
              <a:spcBef>
                <a:spcPts val="0"/>
              </a:spcBef>
              <a:buFont typeface="Rokkitt"/>
              <a:buNone/>
              <a:defRPr/>
            </a:lvl1pPr>
            <a:lvl2pPr rtl="0">
              <a:spcBef>
                <a:spcPts val="0"/>
              </a:spcBef>
              <a:buFont typeface="Rokkitt"/>
              <a:buNone/>
              <a:defRPr/>
            </a:lvl2pPr>
            <a:lvl3pPr rtl="0">
              <a:spcBef>
                <a:spcPts val="0"/>
              </a:spcBef>
              <a:buFont typeface="Rokkitt"/>
              <a:buNone/>
              <a:defRPr/>
            </a:lvl3pPr>
            <a:lvl4pPr rtl="0">
              <a:spcBef>
                <a:spcPts val="0"/>
              </a:spcBef>
              <a:buFont typeface="Rokkitt"/>
              <a:buNone/>
              <a:defRPr/>
            </a:lvl4pPr>
            <a:lvl5pPr rtl="0">
              <a:spcBef>
                <a:spcPts val="0"/>
              </a:spcBef>
              <a:buFont typeface="Rokkitt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body" idx="2"/>
          </p:nvPr>
        </p:nvSpPr>
        <p:spPr>
          <a:xfrm>
            <a:off x="228600" y="2209800"/>
            <a:ext cx="8666456" cy="39776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608" rtl="0">
              <a:spcBef>
                <a:spcPts val="0"/>
              </a:spcBef>
              <a:defRPr/>
            </a:lvl1pPr>
            <a:lvl2pPr marL="594360" rtl="0">
              <a:spcBef>
                <a:spcPts val="0"/>
              </a:spcBef>
              <a:defRPr/>
            </a:lvl2pPr>
            <a:lvl3pPr marL="822960" rtl="0">
              <a:spcBef>
                <a:spcPts val="0"/>
              </a:spcBef>
              <a:defRPr/>
            </a:lvl3pPr>
            <a:lvl4pPr marL="1051560" rtl="0">
              <a:spcBef>
                <a:spcPts val="0"/>
              </a:spcBef>
              <a:defRPr/>
            </a:lvl4pPr>
            <a:lvl5pPr marL="1261872"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3040442" y="4724400"/>
            <a:ext cx="5486399" cy="6645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algn="r" rtl="0">
              <a:spcBef>
                <a:spcPts val="0"/>
              </a:spcBef>
              <a:buFont typeface="Rokkitt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3040442" y="5388935"/>
            <a:ext cx="5486399" cy="91225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r" rtl="0">
              <a:spcBef>
                <a:spcPts val="0"/>
              </a:spcBef>
              <a:buFont typeface="Rokkitt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8" name="Shape 118"/>
          <p:cNvSpPr>
            <a:spLocks noGrp="1"/>
          </p:cNvSpPr>
          <p:nvPr>
            <p:ph type="pic" idx="2"/>
          </p:nvPr>
        </p:nvSpPr>
        <p:spPr>
          <a:xfrm>
            <a:off x="304800" y="249863"/>
            <a:ext cx="8534399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rgbClr val="A2A593">
              <a:alpha val="64705"/>
            </a:srgbClr>
          </a:solidFill>
          <a:ln w="11000" cap="rnd">
            <a:solidFill>
              <a:srgbClr val="B5B9A5">
                <a:alpha val="87843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chemeClr val="lt1"/>
              </a:buClr>
              <a:buFont typeface="Rokkitt"/>
              <a:buNone/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 rot="5400000">
            <a:off x="2309018" y="-205582"/>
            <a:ext cx="4525961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ctrTitle"/>
          </p:nvPr>
        </p:nvSpPr>
        <p:spPr>
          <a:xfrm>
            <a:off x="464233" y="381001"/>
            <a:ext cx="8229600" cy="220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marR="0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marR="0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marR="0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marR="0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marR="0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marR="0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marR="0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marR="0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  <a:defRPr/>
            </a:lvl1pPr>
            <a:lvl2pPr marL="457200" marR="0" indent="0" algn="ctr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None/>
              <a:defRPr/>
            </a:lvl2pPr>
            <a:lvl3pPr marL="914400" marR="0" indent="0" algn="ctr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None/>
              <a:defRPr/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None/>
              <a:defRPr/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None/>
              <a:defRPr/>
            </a:lvl5pPr>
            <a:lvl6pPr marL="2286000" marR="0" indent="0" algn="ctr" rtl="0">
              <a:spcBef>
                <a:spcPts val="400"/>
              </a:spcBef>
              <a:buClr>
                <a:schemeClr val="accent4"/>
              </a:buClr>
              <a:buFont typeface="Rokkitt"/>
              <a:buNone/>
              <a:defRPr/>
            </a:lvl6pPr>
            <a:lvl7pPr marL="2743200" marR="0" indent="0" algn="ctr" rtl="0">
              <a:spcBef>
                <a:spcPts val="400"/>
              </a:spcBef>
              <a:buClr>
                <a:schemeClr val="accent4"/>
              </a:buClr>
              <a:buFont typeface="Rokkitt"/>
              <a:buNone/>
              <a:defRPr/>
            </a:lvl7pPr>
            <a:lvl8pPr marL="3200400" marR="0" indent="0" algn="ctr" rtl="0">
              <a:spcBef>
                <a:spcPts val="400"/>
              </a:spcBef>
              <a:buClr>
                <a:schemeClr val="accent4"/>
              </a:buClr>
              <a:buFont typeface="Rokkitt"/>
              <a:buNone/>
              <a:defRPr/>
            </a:lvl8pPr>
            <a:lvl9pPr marL="3657600" marR="0" indent="0" algn="ctr" rtl="0">
              <a:spcBef>
                <a:spcPts val="400"/>
              </a:spcBef>
              <a:buClr>
                <a:schemeClr val="accent4"/>
              </a:buClr>
              <a:buFont typeface="Rokkitt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722375" y="498229"/>
            <a:ext cx="7772400" cy="27310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r" rtl="0">
              <a:spcBef>
                <a:spcPts val="0"/>
              </a:spcBef>
              <a:buClr>
                <a:srgbClr val="84CC89"/>
              </a:buClr>
              <a:buFont typeface="Rokkitt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722312" y="3287712"/>
            <a:ext cx="7772400" cy="1509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r" rtl="0">
              <a:spcBef>
                <a:spcPts val="0"/>
              </a:spcBef>
              <a:buClr>
                <a:schemeClr val="lt1"/>
              </a:buClr>
              <a:buFont typeface="Rokkitt"/>
              <a:buNone/>
              <a:defRPr/>
            </a:lvl1pPr>
            <a:lvl2pPr rtl="0">
              <a:spcBef>
                <a:spcPts val="0"/>
              </a:spcBef>
              <a:buClr>
                <a:schemeClr val="lt1"/>
              </a:buClr>
              <a:buFont typeface="Rokkitt"/>
              <a:buNone/>
              <a:defRPr/>
            </a:lvl2pPr>
            <a:lvl3pPr rtl="0">
              <a:spcBef>
                <a:spcPts val="0"/>
              </a:spcBef>
              <a:buClr>
                <a:schemeClr val="lt1"/>
              </a:buClr>
              <a:buFont typeface="Rokkitt"/>
              <a:buNone/>
              <a:defRPr/>
            </a:lvl3pPr>
            <a:lvl4pPr rtl="0">
              <a:spcBef>
                <a:spcPts val="0"/>
              </a:spcBef>
              <a:buClr>
                <a:schemeClr val="lt1"/>
              </a:buClr>
              <a:buFont typeface="Rokkitt"/>
              <a:buNone/>
              <a:defRPr/>
            </a:lvl4pPr>
            <a:lvl5pPr rtl="0">
              <a:spcBef>
                <a:spcPts val="0"/>
              </a:spcBef>
              <a:buClr>
                <a:schemeClr val="lt1"/>
              </a:buClr>
              <a:buFont typeface="Rokkitt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457200" y="1645919"/>
            <a:ext cx="4038599" cy="4526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2"/>
          </p:nvPr>
        </p:nvSpPr>
        <p:spPr>
          <a:xfrm>
            <a:off x="4648200" y="1645919"/>
            <a:ext cx="4038599" cy="4526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457200" y="25194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91440" indent="-2539" algn="l" rtl="0">
              <a:spcBef>
                <a:spcPts val="0"/>
              </a:spcBef>
              <a:buFont typeface="Rokkitt"/>
              <a:buNone/>
              <a:defRPr/>
            </a:lvl1pPr>
            <a:lvl2pPr rtl="0">
              <a:spcBef>
                <a:spcPts val="0"/>
              </a:spcBef>
              <a:buFont typeface="Rokkitt"/>
              <a:buNone/>
              <a:defRPr/>
            </a:lvl2pPr>
            <a:lvl3pPr rtl="0">
              <a:spcBef>
                <a:spcPts val="0"/>
              </a:spcBef>
              <a:buFont typeface="Rokkitt"/>
              <a:buNone/>
              <a:defRPr/>
            </a:lvl3pPr>
            <a:lvl4pPr rtl="0">
              <a:spcBef>
                <a:spcPts val="0"/>
              </a:spcBef>
              <a:buFont typeface="Rokkitt"/>
              <a:buNone/>
              <a:defRPr/>
            </a:lvl4pPr>
            <a:lvl5pPr rtl="0">
              <a:spcBef>
                <a:spcPts val="0"/>
              </a:spcBef>
              <a:buFont typeface="Rokkitt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2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91440" indent="-2539" algn="l" rtl="0">
              <a:spcBef>
                <a:spcPts val="0"/>
              </a:spcBef>
              <a:buFont typeface="Rokkitt"/>
              <a:buNone/>
              <a:defRPr/>
            </a:lvl1pPr>
            <a:lvl2pPr rtl="0">
              <a:spcBef>
                <a:spcPts val="0"/>
              </a:spcBef>
              <a:buFont typeface="Rokkitt"/>
              <a:buNone/>
              <a:defRPr/>
            </a:lvl2pPr>
            <a:lvl3pPr rtl="0">
              <a:spcBef>
                <a:spcPts val="0"/>
              </a:spcBef>
              <a:buFont typeface="Rokkitt"/>
              <a:buNone/>
              <a:defRPr/>
            </a:lvl3pPr>
            <a:lvl4pPr rtl="0">
              <a:spcBef>
                <a:spcPts val="0"/>
              </a:spcBef>
              <a:buFont typeface="Rokkitt"/>
              <a:buNone/>
              <a:defRPr/>
            </a:lvl4pPr>
            <a:lvl5pPr rtl="0">
              <a:spcBef>
                <a:spcPts val="0"/>
              </a:spcBef>
              <a:buFont typeface="Rokkitt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3"/>
          </p:nvPr>
        </p:nvSpPr>
        <p:spPr>
          <a:xfrm>
            <a:off x="457200" y="2362200"/>
            <a:ext cx="4040187" cy="3941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body" idx="4"/>
          </p:nvPr>
        </p:nvSpPr>
        <p:spPr>
          <a:xfrm>
            <a:off x="4645025" y="2362200"/>
            <a:ext cx="4041774" cy="3941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457200" y="25321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0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158750" y="139700"/>
            <a:ext cx="8820149" cy="6578599"/>
            <a:chOff x="158750" y="139700"/>
            <a:chExt cx="8820149" cy="6578599"/>
          </a:xfrm>
        </p:grpSpPr>
        <p:pic>
          <p:nvPicPr>
            <p:cNvPr id="6" name="Shape 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58750" y="139700"/>
              <a:ext cx="8820149" cy="65785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Shape 7"/>
            <p:cNvSpPr txBox="1"/>
            <p:nvPr/>
          </p:nvSpPr>
          <p:spPr>
            <a:xfrm>
              <a:off x="392112" y="374650"/>
              <a:ext cx="8356600" cy="611028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1295400" y="6400800"/>
            <a:ext cx="4211637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dt" idx="10"/>
          </p:nvPr>
        </p:nvSpPr>
        <p:spPr>
          <a:xfrm>
            <a:off x="5562600" y="6400800"/>
            <a:ext cx="3001961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8639175" y="6515100"/>
            <a:ext cx="463550" cy="273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marR="0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marR="0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marR="0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marR="0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marR="0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marR="0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marR="0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marR="0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marR="0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marR="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marR="0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marR="0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marR="0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marR="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marR="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marR="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marR="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marR="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Shape 21"/>
          <p:cNvGrpSpPr/>
          <p:nvPr/>
        </p:nvGrpSpPr>
        <p:grpSpPr>
          <a:xfrm>
            <a:off x="158750" y="139700"/>
            <a:ext cx="8826499" cy="2517774"/>
            <a:chOff x="158750" y="139700"/>
            <a:chExt cx="8826499" cy="2517774"/>
          </a:xfrm>
        </p:grpSpPr>
        <p:pic>
          <p:nvPicPr>
            <p:cNvPr id="22" name="Shape 2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58750" y="139700"/>
              <a:ext cx="8826499" cy="251777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Shape 23"/>
            <p:cNvSpPr txBox="1"/>
            <p:nvPr/>
          </p:nvSpPr>
          <p:spPr>
            <a:xfrm>
              <a:off x="250825" y="233362"/>
              <a:ext cx="8642349" cy="233203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marR="0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marR="0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marR="0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marR="0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marR="0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marR="0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marR="0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marR="0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marR="0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marR="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marR="0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marR="0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marR="0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marR="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marR="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marR="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marR="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marR="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5562600" y="6508750"/>
            <a:ext cx="3001961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639175" y="6508750"/>
            <a:ext cx="46355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xfrm>
            <a:off x="1600200" y="6508750"/>
            <a:ext cx="3906836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Shape 33"/>
          <p:cNvGrpSpPr/>
          <p:nvPr/>
        </p:nvGrpSpPr>
        <p:grpSpPr>
          <a:xfrm>
            <a:off x="158750" y="139700"/>
            <a:ext cx="8820149" cy="6578599"/>
            <a:chOff x="158750" y="139700"/>
            <a:chExt cx="8820149" cy="6578599"/>
          </a:xfrm>
        </p:grpSpPr>
        <p:pic>
          <p:nvPicPr>
            <p:cNvPr id="34" name="Shape 34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58750" y="139700"/>
              <a:ext cx="8820149" cy="65785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" name="Shape 35"/>
            <p:cNvSpPr txBox="1"/>
            <p:nvPr/>
          </p:nvSpPr>
          <p:spPr>
            <a:xfrm>
              <a:off x="392112" y="374650"/>
              <a:ext cx="8356600" cy="611028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36" name="Shape 36"/>
          <p:cNvSpPr txBox="1"/>
          <p:nvPr/>
        </p:nvSpPr>
        <p:spPr>
          <a:xfrm>
            <a:off x="588962" y="1423987"/>
            <a:ext cx="8001000" cy="95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marR="0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marR="0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marR="0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marR="0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marR="0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marR="0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marR="0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marR="0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marR="0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marR="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marR="0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marR="0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marR="0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marR="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marR="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marR="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marR="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marR="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dt" idx="10"/>
          </p:nvPr>
        </p:nvSpPr>
        <p:spPr>
          <a:xfrm>
            <a:off x="5562600" y="6400800"/>
            <a:ext cx="3001961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1295400" y="6400800"/>
            <a:ext cx="4211637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639175" y="6515100"/>
            <a:ext cx="463550" cy="273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/>
        </p:nvSpPr>
        <p:spPr>
          <a:xfrm>
            <a:off x="1000125" y="3267075"/>
            <a:ext cx="7407274" cy="95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marR="0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marR="0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marR="0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marR="0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marR="0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marR="0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marR="0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marR="0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marR="0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marR="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marR="0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marR="0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marR="0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marR="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marR="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marR="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marR="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marR="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dt" idx="10"/>
          </p:nvPr>
        </p:nvSpPr>
        <p:spPr>
          <a:xfrm>
            <a:off x="5562600" y="6513512"/>
            <a:ext cx="3001961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639175" y="6513512"/>
            <a:ext cx="46355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1600200" y="6513512"/>
            <a:ext cx="3906836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Shape 56"/>
          <p:cNvGrpSpPr/>
          <p:nvPr/>
        </p:nvGrpSpPr>
        <p:grpSpPr>
          <a:xfrm>
            <a:off x="158750" y="139700"/>
            <a:ext cx="8820149" cy="6578599"/>
            <a:chOff x="158750" y="139700"/>
            <a:chExt cx="8820149" cy="6578599"/>
          </a:xfrm>
        </p:grpSpPr>
        <p:pic>
          <p:nvPicPr>
            <p:cNvPr id="57" name="Shape 57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58750" y="139700"/>
              <a:ext cx="8820149" cy="65785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8" name="Shape 58"/>
            <p:cNvSpPr txBox="1"/>
            <p:nvPr/>
          </p:nvSpPr>
          <p:spPr>
            <a:xfrm>
              <a:off x="392112" y="374650"/>
              <a:ext cx="8356600" cy="611028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59" name="Shape 59"/>
          <p:cNvSpPr txBox="1"/>
          <p:nvPr/>
        </p:nvSpPr>
        <p:spPr>
          <a:xfrm>
            <a:off x="588962" y="1423987"/>
            <a:ext cx="8001000" cy="95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marR="0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marR="0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marR="0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marR="0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marR="0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marR="0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marR="0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marR="0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marR="0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marR="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marR="0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marR="0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marR="0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marR="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marR="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marR="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marR="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marR="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5562600" y="6400800"/>
            <a:ext cx="3001961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1295400" y="6400800"/>
            <a:ext cx="4211637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640761" y="6515100"/>
            <a:ext cx="465137" cy="273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158750" y="139700"/>
            <a:ext cx="8820149" cy="6578599"/>
            <a:chOff x="158750" y="139700"/>
            <a:chExt cx="8820149" cy="6578599"/>
          </a:xfrm>
        </p:grpSpPr>
        <p:pic>
          <p:nvPicPr>
            <p:cNvPr id="71" name="Shape 7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58750" y="139700"/>
              <a:ext cx="8820149" cy="65785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2" name="Shape 72"/>
            <p:cNvSpPr txBox="1"/>
            <p:nvPr/>
          </p:nvSpPr>
          <p:spPr>
            <a:xfrm>
              <a:off x="392112" y="374650"/>
              <a:ext cx="8356600" cy="611028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73" name="Shape 73"/>
          <p:cNvSpPr txBox="1"/>
          <p:nvPr/>
        </p:nvSpPr>
        <p:spPr>
          <a:xfrm>
            <a:off x="617537" y="2165350"/>
            <a:ext cx="3748087" cy="95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4" name="Shape 74"/>
          <p:cNvSpPr txBox="1"/>
          <p:nvPr/>
        </p:nvSpPr>
        <p:spPr>
          <a:xfrm>
            <a:off x="4800600" y="2165350"/>
            <a:ext cx="3749674" cy="95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marR="0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marR="0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marR="0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marR="0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marR="0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marR="0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marR="0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marR="0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marR="0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marR="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marR="0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marR="0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marR="0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marR="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marR="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marR="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marR="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marR="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5562600" y="6400800"/>
            <a:ext cx="3001961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1295400" y="6400800"/>
            <a:ext cx="4211637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640761" y="6515100"/>
            <a:ext cx="465137" cy="273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Shape 87"/>
          <p:cNvGrpSpPr/>
          <p:nvPr/>
        </p:nvGrpSpPr>
        <p:grpSpPr>
          <a:xfrm>
            <a:off x="158750" y="139700"/>
            <a:ext cx="8820149" cy="6578599"/>
            <a:chOff x="158750" y="139700"/>
            <a:chExt cx="8820149" cy="6578599"/>
          </a:xfrm>
        </p:grpSpPr>
        <p:pic>
          <p:nvPicPr>
            <p:cNvPr id="88" name="Shape 88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58750" y="139700"/>
              <a:ext cx="8820149" cy="65785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9" name="Shape 89"/>
            <p:cNvSpPr txBox="1"/>
            <p:nvPr/>
          </p:nvSpPr>
          <p:spPr>
            <a:xfrm>
              <a:off x="392112" y="374650"/>
              <a:ext cx="8356600" cy="611028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90" name="Shape 90"/>
          <p:cNvSpPr txBox="1"/>
          <p:nvPr/>
        </p:nvSpPr>
        <p:spPr>
          <a:xfrm>
            <a:off x="588962" y="1423987"/>
            <a:ext cx="8001000" cy="95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marR="0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marR="0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marR="0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marR="0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marR="0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marR="0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marR="0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marR="0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marR="0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marR="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marR="0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marR="0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marR="0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marR="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marR="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marR="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marR="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marR="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dt" idx="10"/>
          </p:nvPr>
        </p:nvSpPr>
        <p:spPr>
          <a:xfrm>
            <a:off x="5562600" y="6400800"/>
            <a:ext cx="3001961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ftr" idx="11"/>
          </p:nvPr>
        </p:nvSpPr>
        <p:spPr>
          <a:xfrm>
            <a:off x="1295400" y="6400800"/>
            <a:ext cx="4211637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sldNum" idx="12"/>
          </p:nvPr>
        </p:nvSpPr>
        <p:spPr>
          <a:xfrm>
            <a:off x="8639175" y="6515100"/>
            <a:ext cx="463550" cy="273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/>
        </p:nvSpPr>
        <p:spPr>
          <a:xfrm>
            <a:off x="5057775" y="1057275"/>
            <a:ext cx="3748087" cy="95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marR="0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marR="0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marR="0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marR="0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marR="0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marR="0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marR="0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marR="0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marR="0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marR="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marR="0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marR="0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marR="0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marR="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marR="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marR="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marR="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marR="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dt" idx="10"/>
          </p:nvPr>
        </p:nvSpPr>
        <p:spPr>
          <a:xfrm>
            <a:off x="5562600" y="6513512"/>
            <a:ext cx="3001961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sldNum" idx="12"/>
          </p:nvPr>
        </p:nvSpPr>
        <p:spPr>
          <a:xfrm>
            <a:off x="8639175" y="6513512"/>
            <a:ext cx="46355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ftr" idx="11"/>
          </p:nvPr>
        </p:nvSpPr>
        <p:spPr>
          <a:xfrm>
            <a:off x="1600200" y="6513512"/>
            <a:ext cx="3906836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53975" marR="0" indent="-53975" algn="r" rtl="0">
              <a:spcBef>
                <a:spcPts val="0"/>
              </a:spcBef>
              <a:spcAft>
                <a:spcPts val="0"/>
              </a:spcAft>
              <a:defRPr/>
            </a:lvl1pPr>
            <a:lvl2pPr marL="53975" marR="0" indent="-53975" algn="r" rtl="0">
              <a:spcBef>
                <a:spcPts val="0"/>
              </a:spcBef>
              <a:spcAft>
                <a:spcPts val="0"/>
              </a:spcAft>
              <a:defRPr/>
            </a:lvl2pPr>
            <a:lvl3pPr marL="53975" marR="0" indent="-53975" algn="r" rtl="0">
              <a:spcBef>
                <a:spcPts val="0"/>
              </a:spcBef>
              <a:spcAft>
                <a:spcPts val="0"/>
              </a:spcAft>
              <a:defRPr/>
            </a:lvl3pPr>
            <a:lvl4pPr marL="53975" marR="0" indent="-53975" algn="r" rtl="0">
              <a:spcBef>
                <a:spcPts val="0"/>
              </a:spcBef>
              <a:spcAft>
                <a:spcPts val="0"/>
              </a:spcAft>
              <a:defRPr/>
            </a:lvl4pPr>
            <a:lvl5pPr marL="53975" marR="0" indent="-53975" algn="r" rtl="0">
              <a:spcBef>
                <a:spcPts val="0"/>
              </a:spcBef>
              <a:spcAft>
                <a:spcPts val="0"/>
              </a:spcAft>
              <a:defRPr/>
            </a:lvl5pPr>
            <a:lvl6pPr marL="511175" marR="0" indent="-53975" algn="r" rtl="0">
              <a:spcBef>
                <a:spcPts val="0"/>
              </a:spcBef>
              <a:spcAft>
                <a:spcPts val="0"/>
              </a:spcAft>
              <a:defRPr/>
            </a:lvl6pPr>
            <a:lvl7pPr marL="968375" marR="0" indent="-53975" algn="r" rtl="0">
              <a:spcBef>
                <a:spcPts val="0"/>
              </a:spcBef>
              <a:spcAft>
                <a:spcPts val="0"/>
              </a:spcAft>
              <a:defRPr/>
            </a:lvl7pPr>
            <a:lvl8pPr marL="1425575" marR="0" indent="-53975" algn="r" rtl="0">
              <a:spcBef>
                <a:spcPts val="0"/>
              </a:spcBef>
              <a:spcAft>
                <a:spcPts val="0"/>
              </a:spcAft>
              <a:defRPr/>
            </a:lvl8pPr>
            <a:lvl9pPr marL="1882775" marR="0" indent="-53975" algn="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92100" marR="0" indent="-1498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Char char="⦿"/>
              <a:defRPr/>
            </a:lvl1pPr>
            <a:lvl2pPr marL="639763" marR="0" indent="-8477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Rokkitt"/>
              <a:buChar char="•"/>
              <a:defRPr/>
            </a:lvl2pPr>
            <a:lvl3pPr marL="822325" marR="0" indent="-53975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3pPr>
            <a:lvl4pPr marL="1004888" marR="0" indent="-65087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4pPr>
            <a:lvl5pPr marL="1187450" marR="0" indent="-63500" algn="l" rtl="0">
              <a:spcBef>
                <a:spcPts val="400"/>
              </a:spcBef>
              <a:spcAft>
                <a:spcPts val="0"/>
              </a:spcAft>
              <a:buClr>
                <a:srgbClr val="A8CDD7"/>
              </a:buClr>
              <a:buFont typeface="Rokkitt"/>
              <a:buChar char="⚫"/>
              <a:defRPr/>
            </a:lvl5pPr>
            <a:lvl6pPr marL="1371600" marR="0" indent="-6350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6pPr>
            <a:lvl7pPr marL="1554480" marR="0" indent="-8128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7pPr>
            <a:lvl8pPr marL="1737360" marR="0" indent="-73660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8pPr>
            <a:lvl9pPr marL="1920240" marR="0" indent="-78739" algn="l" rtl="0">
              <a:spcBef>
                <a:spcPts val="400"/>
              </a:spcBef>
              <a:buClr>
                <a:schemeClr val="accent4"/>
              </a:buClr>
              <a:buFont typeface="Rokkitt"/>
              <a:buChar char="⚫"/>
              <a:defRPr/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dt" idx="10"/>
          </p:nvPr>
        </p:nvSpPr>
        <p:spPr>
          <a:xfrm>
            <a:off x="5562600" y="6508750"/>
            <a:ext cx="3001961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sldNum" idx="12"/>
          </p:nvPr>
        </p:nvSpPr>
        <p:spPr>
          <a:xfrm>
            <a:off x="8639175" y="6508750"/>
            <a:ext cx="463550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ftr" idx="11"/>
          </p:nvPr>
        </p:nvSpPr>
        <p:spPr>
          <a:xfrm>
            <a:off x="1600200" y="6508750"/>
            <a:ext cx="3906836" cy="274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Shape 1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1775" y="384175"/>
            <a:ext cx="8686800" cy="2206624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Shape 121"/>
          <p:cNvSpPr txBox="1">
            <a:spLocks noGrp="1"/>
          </p:cNvSpPr>
          <p:nvPr>
            <p:ph type="subTitle" idx="1"/>
          </p:nvPr>
        </p:nvSpPr>
        <p:spPr>
          <a:xfrm>
            <a:off x="2133600" y="2819400"/>
            <a:ext cx="6559550" cy="1752600"/>
          </a:xfrm>
          <a:prstGeom prst="rect">
            <a:avLst/>
          </a:prstGeom>
          <a:noFill/>
          <a:ln>
            <a:noFill/>
          </a:ln>
        </p:spPr>
        <p:txBody>
          <a:bodyPr lIns="45700" tIns="45700" rIns="24687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Puritanism (1620-1750)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Shape 1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249237"/>
            <a:ext cx="8229600" cy="1152525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90487" marR="0" lvl="0" indent="-158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TRUST</a:t>
            </a:r>
          </a:p>
        </p:txBody>
      </p:sp>
      <p:sp>
        <p:nvSpPr>
          <p:cNvPr id="188" name="Shape 188"/>
          <p:cNvSpPr txBox="1">
            <a:spLocks noGrp="1"/>
          </p:cNvSpPr>
          <p:nvPr>
            <p:ph type="body" idx="2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90487" marR="0" lvl="0" indent="-158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DISTRUST</a:t>
            </a:r>
          </a:p>
        </p:txBody>
      </p:sp>
      <p:sp>
        <p:nvSpPr>
          <p:cNvPr id="189" name="Shape 189"/>
          <p:cNvSpPr txBox="1">
            <a:spLocks noGrp="1"/>
          </p:cNvSpPr>
          <p:nvPr>
            <p:ph type="body" idx="3"/>
          </p:nvPr>
        </p:nvSpPr>
        <p:spPr>
          <a:xfrm>
            <a:off x="457200" y="2362200"/>
            <a:ext cx="4040187" cy="39417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RELIGION: The Bible is divinely-inspired; its rules and principles trump every other consideration.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DUTY: God has chosen to place people into their states and conditions in life. It is each person’s job to discover and fulfil God’s purposes.</a:t>
            </a:r>
          </a:p>
        </p:txBody>
      </p:sp>
      <p:sp>
        <p:nvSpPr>
          <p:cNvPr id="190" name="Shape 190"/>
          <p:cNvSpPr txBox="1">
            <a:spLocks noGrp="1"/>
          </p:cNvSpPr>
          <p:nvPr>
            <p:ph type="body" idx="4"/>
          </p:nvPr>
        </p:nvSpPr>
        <p:spPr>
          <a:xfrm>
            <a:off x="4645025" y="2362200"/>
            <a:ext cx="4041774" cy="39417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CONSCIENCE: The Devil constantly tries to trick Puritans into wrong ways of life; personal judgment can’t be trusted due to his possible influence.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EGOISM: A Puritan’s life needs to be practically devoted to God, not to one’s self. 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Shape 19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1775" y="231775"/>
            <a:ext cx="8759824" cy="663574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3962400" y="1066800"/>
            <a:ext cx="5029199" cy="556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❖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The need for moral  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 justification for private, 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 public, and governmental acts</a:t>
            </a:r>
          </a:p>
          <a:p>
            <a:pPr marL="0" marR="0" lvl="0" indent="10667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❖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The Questing for Freedom—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 personal, political, economic,           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 and social</a:t>
            </a:r>
          </a:p>
          <a:p>
            <a:pPr marL="0" marR="0" lvl="0" indent="10667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❖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The Puritan work ethic</a:t>
            </a:r>
          </a:p>
          <a:p>
            <a:pPr marL="0" marR="0" lvl="0" indent="10667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❖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Elegiac verse—morbid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 fascination with death</a:t>
            </a:r>
          </a:p>
          <a:p>
            <a:pPr marL="0" marR="0" lvl="0" indent="10667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❖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The city upon the hill—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concept  of manifest destiny</a:t>
            </a:r>
          </a:p>
        </p:txBody>
      </p:sp>
      <p:pic>
        <p:nvPicPr>
          <p:cNvPr id="197" name="Shape 197"/>
          <p:cNvPicPr preferRelativeResize="0">
            <a:picLocks noGrp="1"/>
          </p:cNvPicPr>
          <p:nvPr>
            <p:ph type="pic" idx="2"/>
          </p:nvPr>
        </p:nvPicPr>
        <p:blipFill rotWithShape="1">
          <a:blip r:embed="rId4">
            <a:alphaModFix/>
          </a:blip>
          <a:srcRect t="8998" b="8999"/>
          <a:stretch/>
        </p:blipFill>
        <p:spPr>
          <a:xfrm>
            <a:off x="-42861" y="1023937"/>
            <a:ext cx="4279900" cy="5572125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A2A593">
              <a:alpha val="64705"/>
            </a:srgbClr>
          </a:solidFill>
          <a:ln w="88900" cap="sq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Shape 20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384175"/>
            <a:ext cx="8461375" cy="1176337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906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A776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rgbClr val="76A776"/>
                </a:solidFill>
                <a:latin typeface="Rokkitt"/>
                <a:ea typeface="Rokkitt"/>
                <a:cs typeface="Rokkitt"/>
                <a:sym typeface="Rokkitt"/>
              </a:rPr>
              <a:t>Prompt #1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Each aspect of the Puritan legacy (from the 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previous slide) has positive and negative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implications.  Which aspect do you personally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value or appreciate the most, and why?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A776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rgbClr val="76A776"/>
                </a:solidFill>
                <a:latin typeface="Rokkitt"/>
                <a:ea typeface="Rokkitt"/>
                <a:cs typeface="Rokkitt"/>
                <a:sym typeface="Rokkitt"/>
              </a:rPr>
              <a:t> Prompt #2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Choose an aspect of the Puritan legacy that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you dislike.  Explain why you believe this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aspect of the Puritan legacy is more harmful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than helpful to our society today. </a:t>
            </a:r>
          </a:p>
        </p:txBody>
      </p:sp>
      <p:pic>
        <p:nvPicPr>
          <p:cNvPr id="204" name="Shape 20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19400" y="381000"/>
            <a:ext cx="1262062" cy="10810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Shape 1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255587"/>
            <a:ext cx="8229600" cy="1146174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152400" y="1600200"/>
            <a:ext cx="5029199" cy="5029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England’s establishment of a single state-sponsored church.</a:t>
            </a:r>
          </a:p>
          <a:p>
            <a:pPr marL="292100" marR="0" lvl="0" indent="-2921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King James’ characterization of religious dissenters as heretics and traitors.</a:t>
            </a:r>
          </a:p>
          <a:p>
            <a:pPr marL="292100" marR="0" lvl="0" indent="-2921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King Charles’ use of the courts to imprison people who had broken no laws, but had displeased the King.</a:t>
            </a:r>
          </a:p>
          <a:p>
            <a:pPr marL="292100" marR="0" lvl="0" indent="-2921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This leads to the Great Migration (1630 – 1640) and the founding of the Massachusetts Bay Colony.</a:t>
            </a:r>
          </a:p>
        </p:txBody>
      </p:sp>
      <p:pic>
        <p:nvPicPr>
          <p:cNvPr id="128" name="Shape 128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4760912" y="2243136"/>
            <a:ext cx="4200524" cy="321310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Shape 1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231775"/>
            <a:ext cx="8229600" cy="1169986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90487" marR="0" lvl="0" indent="-158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THE PLYMOUTH COLONY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2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90487" marR="0" lvl="0" indent="-158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THE MASSACHUSETTS </a:t>
            </a:r>
          </a:p>
          <a:p>
            <a:pPr marL="90487" marR="0" lvl="0" indent="-158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BAY COLONY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body" idx="3"/>
          </p:nvPr>
        </p:nvSpPr>
        <p:spPr>
          <a:xfrm>
            <a:off x="457200" y="2362200"/>
            <a:ext cx="4040187" cy="39417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Flagship Mayflower – 1620</a:t>
            </a: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2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Leader—William Bradford</a:t>
            </a: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2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Settlers known as Pilgrims and Separatists</a:t>
            </a: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2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“The Mayflower Compact” provides for social, religious, and economic freedom, while maintaining ties to Great Britain.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body" idx="4"/>
          </p:nvPr>
        </p:nvSpPr>
        <p:spPr>
          <a:xfrm>
            <a:off x="4645025" y="2362200"/>
            <a:ext cx="4041774" cy="39417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Flagship Arbella —1630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2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Leader—John Winthrop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2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Settlers are mostly Puritans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2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“The Arbella Covenant” clearly establishes a religious and theocratic settlement, free of ties to Great Britain.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Shape 1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255587"/>
            <a:ext cx="8229600" cy="1139825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2667000" y="1524000"/>
            <a:ext cx="5791200" cy="472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400" b="1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Total Depravity: </a:t>
            </a: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Through Adam and Eve’s fall, every person is born sinful—concept of Original Sin.</a:t>
            </a: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400" b="1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Unconditional Election: </a:t>
            </a: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God “saves” those he wishes—only a few are selected for salvation—concept of predestination.</a:t>
            </a: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400" b="1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Irresistible Grace: </a:t>
            </a: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God’s grace is freely given, it cannot be earned or denied.  Grace is defined as the saving and transfiguring power of God.</a:t>
            </a:r>
          </a:p>
          <a:p>
            <a:pPr marL="292100" marR="0" lvl="0" indent="-16764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16764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</p:txBody>
      </p:sp>
      <p:pic>
        <p:nvPicPr>
          <p:cNvPr id="144" name="Shape 144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36511" y="1938336"/>
            <a:ext cx="2878137" cy="3541712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Shape 1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255587"/>
            <a:ext cx="8229600" cy="1146174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229600" cy="5105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400" b="1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Typology:</a:t>
            </a: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God’s intentions are present in human actions and in nature.  Failure to recognize these intentions is a human failing.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400" b="1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Manifest Destiny: </a:t>
            </a: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“…for we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 must consider that we shall be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 as a city upon a hill, the eyes of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 all people are upon us…”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                   John Winthrop (1630)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400" b="1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Backsliding: </a:t>
            </a: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The belief that “saved” believers can fall into temptation and become sinners.  Satan is particularly interested in snaring such believers.</a:t>
            </a:r>
          </a:p>
        </p:txBody>
      </p:sp>
      <p:pic>
        <p:nvPicPr>
          <p:cNvPr id="151" name="Shape 151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5138737" y="2243136"/>
            <a:ext cx="3548061" cy="2828924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Shape 1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255587"/>
            <a:ext cx="8229600" cy="1139825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457200" y="1646236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1676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To transform a mysterious God—mysterious because he is separate from the world.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To make him more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relevant to the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okkitt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   universe.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To glorify God.</a:t>
            </a:r>
          </a:p>
        </p:txBody>
      </p:sp>
      <p:pic>
        <p:nvPicPr>
          <p:cNvPr id="158" name="Shape 15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67137" y="3157536"/>
            <a:ext cx="5011736" cy="321310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Shape 1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255587"/>
            <a:ext cx="8229600" cy="1146174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029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800" b="1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Plain language: </a:t>
            </a: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Puritans reject ornateness.</a:t>
            </a: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800" b="1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Inversion: </a:t>
            </a: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Anne Bradstreet’s “Here Follow Some Verses Upon the Burning of our Home”</a:t>
            </a: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800" b="1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Purpose: </a:t>
            </a: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there is a clear purpose to Puritan writing (see previous slide).</a:t>
            </a: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800" b="1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Idealism: </a:t>
            </a: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both religious and political </a:t>
            </a: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okkitt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800" b="1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Biblical allusions: </a:t>
            </a: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frequent references to, and quotations from, Biblical characters and stories</a:t>
            </a:r>
          </a:p>
          <a:p>
            <a:pPr marL="292100" marR="0" lvl="0" indent="-14986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</a:pPr>
            <a:endParaRPr sz="32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14986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</a:pPr>
            <a:endParaRPr sz="32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14986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</a:pPr>
            <a:endParaRPr sz="32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32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Shape 16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255587"/>
            <a:ext cx="8229600" cy="1139825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381000" y="2057400"/>
            <a:ext cx="3886200" cy="3687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Women are not permitted to speak in church until 1636.</a:t>
            </a:r>
          </a:p>
          <a:p>
            <a:pPr marL="292100" marR="0" lvl="0" indent="-18542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Rokkitt"/>
              <a:buNone/>
            </a:pPr>
            <a:endParaRPr sz="24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1666"/>
              <a:buFont typeface="Rokkitt"/>
              <a:buChar char="⦿"/>
            </a:pPr>
            <a:r>
              <a:rPr lang="en-US" sz="24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In Puritan eyes, Eve’s corruption extends to all women, and justifies marginalizing them</a:t>
            </a:r>
            <a:r>
              <a:rPr lang="en-US" sz="28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Rokkitt"/>
              <a:ea typeface="Rokkitt"/>
              <a:cs typeface="Rokkitt"/>
              <a:sym typeface="Rokkitt"/>
            </a:endParaRPr>
          </a:p>
        </p:txBody>
      </p:sp>
      <p:pic>
        <p:nvPicPr>
          <p:cNvPr id="171" name="Shape 17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71937" y="1865311"/>
            <a:ext cx="4773612" cy="3640137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Shape 1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231775"/>
            <a:ext cx="8839199" cy="1219199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2819400" cy="639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90487" marR="0" lvl="0" indent="-158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HAS AUTHORITY</a:t>
            </a:r>
          </a:p>
        </p:txBody>
      </p:sp>
      <p:sp>
        <p:nvSpPr>
          <p:cNvPr id="178" name="Shape 178"/>
          <p:cNvSpPr txBox="1">
            <a:spLocks noGrp="1"/>
          </p:cNvSpPr>
          <p:nvPr>
            <p:ph type="body" idx="2"/>
          </p:nvPr>
        </p:nvSpPr>
        <p:spPr>
          <a:xfrm>
            <a:off x="4645025" y="1535112"/>
            <a:ext cx="3965574" cy="639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90487" marR="0" lvl="0" indent="-158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Rokkitt"/>
              <a:buNone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MUST BE OBEDIENT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body" idx="3"/>
          </p:nvPr>
        </p:nvSpPr>
        <p:spPr>
          <a:xfrm>
            <a:off x="457200" y="2362200"/>
            <a:ext cx="3200399" cy="1981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God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Jesus Christ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husband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parents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master</a:t>
            </a:r>
          </a:p>
        </p:txBody>
      </p:sp>
      <p:sp>
        <p:nvSpPr>
          <p:cNvPr id="180" name="Shape 180"/>
          <p:cNvSpPr txBox="1">
            <a:spLocks noGrp="1"/>
          </p:cNvSpPr>
          <p:nvPr>
            <p:ph type="body" idx="4"/>
          </p:nvPr>
        </p:nvSpPr>
        <p:spPr>
          <a:xfrm>
            <a:off x="6400800" y="2362200"/>
            <a:ext cx="2133599" cy="213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the church        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each person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wife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children</a:t>
            </a:r>
          </a:p>
          <a:p>
            <a:pPr marL="2921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Rokkitt"/>
              <a:buChar char="⦿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Rokkitt"/>
                <a:ea typeface="Rokkitt"/>
                <a:cs typeface="Rokkitt"/>
                <a:sym typeface="Rokkitt"/>
              </a:rPr>
              <a:t>servants</a:t>
            </a:r>
          </a:p>
        </p:txBody>
      </p:sp>
      <p:pic>
        <p:nvPicPr>
          <p:cNvPr id="181" name="Shape 18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32111" y="2547936"/>
            <a:ext cx="3213100" cy="367030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Foundry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Foundry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Foundry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Foundry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Foundry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Foundry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Foundry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Foundry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Foundry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637</Words>
  <Application>Microsoft Office PowerPoint</Application>
  <PresentationFormat>On-screen Show (4:3)</PresentationFormat>
  <Paragraphs>106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Arial</vt:lpstr>
      <vt:lpstr>Rokkitt</vt:lpstr>
      <vt:lpstr>Times New Roman</vt:lpstr>
      <vt:lpstr>Foundry</vt:lpstr>
      <vt:lpstr>1_Foundry</vt:lpstr>
      <vt:lpstr>2_Foundry</vt:lpstr>
      <vt:lpstr>3_Foundry</vt:lpstr>
      <vt:lpstr>4_Foundry</vt:lpstr>
      <vt:lpstr>5_Foundry</vt:lpstr>
      <vt:lpstr>6_Foundry</vt:lpstr>
      <vt:lpstr>7_Foundry</vt:lpstr>
      <vt:lpstr>8_Foundry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Michelle Clark-Cadwell</dc:creator>
  <cp:lastModifiedBy>Michelle Clark-Cadwell</cp:lastModifiedBy>
  <cp:revision>1</cp:revision>
  <dcterms:modified xsi:type="dcterms:W3CDTF">2014-08-11T13:49:28Z</dcterms:modified>
</cp:coreProperties>
</file>